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E9E707-FC8E-4677-89D1-0B4B2F34E4A7}" v="3" dt="2025-05-21T09:04:07.3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>
      <p:cViewPr varScale="1">
        <p:scale>
          <a:sx n="71" d="100"/>
          <a:sy n="71" d="100"/>
        </p:scale>
        <p:origin x="104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nzini Matteo" userId="9588b7ae-6be7-476b-a87f-9e67b3a76723" providerId="ADAL" clId="{F1E9E707-FC8E-4677-89D1-0B4B2F34E4A7}"/>
    <pc:docChg chg="undo custSel addSld delSld modSld sldOrd">
      <pc:chgData name="Pronzini Matteo" userId="9588b7ae-6be7-476b-a87f-9e67b3a76723" providerId="ADAL" clId="{F1E9E707-FC8E-4677-89D1-0B4B2F34E4A7}" dt="2025-05-21T12:40:03.014" v="146" actId="20577"/>
      <pc:docMkLst>
        <pc:docMk/>
      </pc:docMkLst>
      <pc:sldChg chg="modSp mod">
        <pc:chgData name="Pronzini Matteo" userId="9588b7ae-6be7-476b-a87f-9e67b3a76723" providerId="ADAL" clId="{F1E9E707-FC8E-4677-89D1-0B4B2F34E4A7}" dt="2025-05-21T11:43:36.031" v="45" actId="20577"/>
        <pc:sldMkLst>
          <pc:docMk/>
          <pc:sldMk cId="4217721537" sldId="257"/>
        </pc:sldMkLst>
        <pc:graphicFrameChg chg="modGraphic">
          <ac:chgData name="Pronzini Matteo" userId="9588b7ae-6be7-476b-a87f-9e67b3a76723" providerId="ADAL" clId="{F1E9E707-FC8E-4677-89D1-0B4B2F34E4A7}" dt="2025-05-21T11:43:36.031" v="45" actId="20577"/>
          <ac:graphicFrameMkLst>
            <pc:docMk/>
            <pc:sldMk cId="4217721537" sldId="257"/>
            <ac:graphicFrameMk id="4" creationId="{55DF192E-2F6C-9869-BEE3-1A332CCF005B}"/>
          </ac:graphicFrameMkLst>
        </pc:graphicFrameChg>
      </pc:sldChg>
      <pc:sldChg chg="ord">
        <pc:chgData name="Pronzini Matteo" userId="9588b7ae-6be7-476b-a87f-9e67b3a76723" providerId="ADAL" clId="{F1E9E707-FC8E-4677-89D1-0B4B2F34E4A7}" dt="2025-05-21T09:06:40.493" v="17"/>
        <pc:sldMkLst>
          <pc:docMk/>
          <pc:sldMk cId="591705875" sldId="258"/>
        </pc:sldMkLst>
      </pc:sldChg>
      <pc:sldChg chg="modSp mod">
        <pc:chgData name="Pronzini Matteo" userId="9588b7ae-6be7-476b-a87f-9e67b3a76723" providerId="ADAL" clId="{F1E9E707-FC8E-4677-89D1-0B4B2F34E4A7}" dt="2025-05-21T11:46:59.109" v="50" actId="255"/>
        <pc:sldMkLst>
          <pc:docMk/>
          <pc:sldMk cId="949403075" sldId="260"/>
        </pc:sldMkLst>
        <pc:graphicFrameChg chg="modGraphic">
          <ac:chgData name="Pronzini Matteo" userId="9588b7ae-6be7-476b-a87f-9e67b3a76723" providerId="ADAL" clId="{F1E9E707-FC8E-4677-89D1-0B4B2F34E4A7}" dt="2025-05-21T11:46:59.109" v="50" actId="255"/>
          <ac:graphicFrameMkLst>
            <pc:docMk/>
            <pc:sldMk cId="949403075" sldId="260"/>
            <ac:graphicFrameMk id="4" creationId="{5D957B79-9878-879B-45A9-8D22D75F4E79}"/>
          </ac:graphicFrameMkLst>
        </pc:graphicFrameChg>
      </pc:sldChg>
      <pc:sldChg chg="modSp mod">
        <pc:chgData name="Pronzini Matteo" userId="9588b7ae-6be7-476b-a87f-9e67b3a76723" providerId="ADAL" clId="{F1E9E707-FC8E-4677-89D1-0B4B2F34E4A7}" dt="2025-05-21T12:40:03.014" v="146" actId="20577"/>
        <pc:sldMkLst>
          <pc:docMk/>
          <pc:sldMk cId="1812600216" sldId="261"/>
        </pc:sldMkLst>
        <pc:spChg chg="mod">
          <ac:chgData name="Pronzini Matteo" userId="9588b7ae-6be7-476b-a87f-9e67b3a76723" providerId="ADAL" clId="{F1E9E707-FC8E-4677-89D1-0B4B2F34E4A7}" dt="2025-05-21T09:07:06.873" v="38" actId="20577"/>
          <ac:spMkLst>
            <pc:docMk/>
            <pc:sldMk cId="1812600216" sldId="261"/>
            <ac:spMk id="2" creationId="{918409E1-C10D-2D5E-7C4E-BCD4049AE370}"/>
          </ac:spMkLst>
        </pc:spChg>
        <pc:graphicFrameChg chg="modGraphic">
          <ac:chgData name="Pronzini Matteo" userId="9588b7ae-6be7-476b-a87f-9e67b3a76723" providerId="ADAL" clId="{F1E9E707-FC8E-4677-89D1-0B4B2F34E4A7}" dt="2025-05-21T12:40:03.014" v="146" actId="20577"/>
          <ac:graphicFrameMkLst>
            <pc:docMk/>
            <pc:sldMk cId="1812600216" sldId="261"/>
            <ac:graphicFrameMk id="4" creationId="{F1FBC883-FC6E-B206-EB9F-4F37D2452DF0}"/>
          </ac:graphicFrameMkLst>
        </pc:graphicFrameChg>
      </pc:sldChg>
      <pc:sldChg chg="delSp mod">
        <pc:chgData name="Pronzini Matteo" userId="9588b7ae-6be7-476b-a87f-9e67b3a76723" providerId="ADAL" clId="{F1E9E707-FC8E-4677-89D1-0B4B2F34E4A7}" dt="2025-05-21T09:07:17.224" v="39" actId="21"/>
        <pc:sldMkLst>
          <pc:docMk/>
          <pc:sldMk cId="2663560703" sldId="262"/>
        </pc:sldMkLst>
        <pc:spChg chg="del">
          <ac:chgData name="Pronzini Matteo" userId="9588b7ae-6be7-476b-a87f-9e67b3a76723" providerId="ADAL" clId="{F1E9E707-FC8E-4677-89D1-0B4B2F34E4A7}" dt="2025-05-21T09:07:17.224" v="39" actId="21"/>
          <ac:spMkLst>
            <pc:docMk/>
            <pc:sldMk cId="2663560703" sldId="262"/>
            <ac:spMk id="2" creationId="{8F49B4F1-AE9D-8ECE-758B-86E46054ABDA}"/>
          </ac:spMkLst>
        </pc:spChg>
      </pc:sldChg>
      <pc:sldChg chg="addSp delSp modSp new mod ord">
        <pc:chgData name="Pronzini Matteo" userId="9588b7ae-6be7-476b-a87f-9e67b3a76723" providerId="ADAL" clId="{F1E9E707-FC8E-4677-89D1-0B4B2F34E4A7}" dt="2025-05-21T09:07:22.801" v="40" actId="21"/>
        <pc:sldMkLst>
          <pc:docMk/>
          <pc:sldMk cId="3129577857" sldId="263"/>
        </pc:sldMkLst>
        <pc:spChg chg="del">
          <ac:chgData name="Pronzini Matteo" userId="9588b7ae-6be7-476b-a87f-9e67b3a76723" providerId="ADAL" clId="{F1E9E707-FC8E-4677-89D1-0B4B2F34E4A7}" dt="2025-05-21T09:07:22.801" v="40" actId="21"/>
          <ac:spMkLst>
            <pc:docMk/>
            <pc:sldMk cId="3129577857" sldId="263"/>
            <ac:spMk id="2" creationId="{13CFD50F-EA7D-1C45-54CB-798446662479}"/>
          </ac:spMkLst>
        </pc:spChg>
        <pc:spChg chg="add del">
          <ac:chgData name="Pronzini Matteo" userId="9588b7ae-6be7-476b-a87f-9e67b3a76723" providerId="ADAL" clId="{F1E9E707-FC8E-4677-89D1-0B4B2F34E4A7}" dt="2025-05-21T09:04:07.387" v="3"/>
          <ac:spMkLst>
            <pc:docMk/>
            <pc:sldMk cId="3129577857" sldId="263"/>
            <ac:spMk id="3" creationId="{792AF601-CD7E-18F7-EE6B-BF083BBD3D90}"/>
          </ac:spMkLst>
        </pc:spChg>
        <pc:graphicFrameChg chg="add mod">
          <ac:chgData name="Pronzini Matteo" userId="9588b7ae-6be7-476b-a87f-9e67b3a76723" providerId="ADAL" clId="{F1E9E707-FC8E-4677-89D1-0B4B2F34E4A7}" dt="2025-05-21T09:04:01.699" v="2"/>
          <ac:graphicFrameMkLst>
            <pc:docMk/>
            <pc:sldMk cId="3129577857" sldId="263"/>
            <ac:graphicFrameMk id="4" creationId="{247BC405-F22B-2925-36B1-0A2CB0C7448F}"/>
          </ac:graphicFrameMkLst>
        </pc:graphicFrameChg>
        <pc:graphicFrameChg chg="add mod modGraphic">
          <ac:chgData name="Pronzini Matteo" userId="9588b7ae-6be7-476b-a87f-9e67b3a76723" providerId="ADAL" clId="{F1E9E707-FC8E-4677-89D1-0B4B2F34E4A7}" dt="2025-05-21T09:06:17.247" v="13" actId="13926"/>
          <ac:graphicFrameMkLst>
            <pc:docMk/>
            <pc:sldMk cId="3129577857" sldId="263"/>
            <ac:graphicFrameMk id="5" creationId="{40BBE3C7-4E13-19DF-94B1-C25128B07F61}"/>
          </ac:graphicFrameMkLst>
        </pc:graphicFrameChg>
      </pc:sldChg>
      <pc:sldChg chg="new del">
        <pc:chgData name="Pronzini Matteo" userId="9588b7ae-6be7-476b-a87f-9e67b3a76723" providerId="ADAL" clId="{F1E9E707-FC8E-4677-89D1-0B4B2F34E4A7}" dt="2025-05-21T11:45:21.820" v="46" actId="2696"/>
        <pc:sldMkLst>
          <pc:docMk/>
          <pc:sldMk cId="3236501465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3068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61446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18226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8741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 dello schema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33802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84293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79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93153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69644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 dello schema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11647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 dello schema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C1440-5747-4BDF-89AC-E19979F92455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EF96-606F-4A87-AD2D-6BA3A726473F}" type="slidenum">
              <a:rPr lang="de-CH" smtClean="0"/>
              <a:t>‹N›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1889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C1440-5747-4BDF-89AC-E19979F92455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FEF96-606F-4A87-AD2D-6BA3A726473F}" type="slidenum">
              <a:rPr lang="de-CH" smtClean="0"/>
              <a:t>‹N›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0233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40BBE3C7-4E13-19DF-94B1-C25128B07F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8323427"/>
              </p:ext>
            </p:extLst>
          </p:nvPr>
        </p:nvGraphicFramePr>
        <p:xfrm>
          <a:off x="539552" y="1700808"/>
          <a:ext cx="8229599" cy="3802432"/>
        </p:xfrm>
        <a:graphic>
          <a:graphicData uri="http://schemas.openxmlformats.org/drawingml/2006/table">
            <a:tbl>
              <a:tblPr/>
              <a:tblGrid>
                <a:gridCol w="2952328">
                  <a:extLst>
                    <a:ext uri="{9D8B030D-6E8A-4147-A177-3AD203B41FA5}">
                      <a16:colId xmlns:a16="http://schemas.microsoft.com/office/drawing/2014/main" val="2431755582"/>
                    </a:ext>
                  </a:extLst>
                </a:gridCol>
                <a:gridCol w="2065594">
                  <a:extLst>
                    <a:ext uri="{9D8B030D-6E8A-4147-A177-3AD203B41FA5}">
                      <a16:colId xmlns:a16="http://schemas.microsoft.com/office/drawing/2014/main" val="2232585823"/>
                    </a:ext>
                  </a:extLst>
                </a:gridCol>
                <a:gridCol w="999419">
                  <a:extLst>
                    <a:ext uri="{9D8B030D-6E8A-4147-A177-3AD203B41FA5}">
                      <a16:colId xmlns:a16="http://schemas.microsoft.com/office/drawing/2014/main" val="3937515768"/>
                    </a:ext>
                  </a:extLst>
                </a:gridCol>
                <a:gridCol w="535387">
                  <a:extLst>
                    <a:ext uri="{9D8B030D-6E8A-4147-A177-3AD203B41FA5}">
                      <a16:colId xmlns:a16="http://schemas.microsoft.com/office/drawing/2014/main" val="3859126312"/>
                    </a:ext>
                  </a:extLst>
                </a:gridCol>
                <a:gridCol w="1676871">
                  <a:extLst>
                    <a:ext uri="{9D8B030D-6E8A-4147-A177-3AD203B41FA5}">
                      <a16:colId xmlns:a16="http://schemas.microsoft.com/office/drawing/2014/main" val="4250141608"/>
                    </a:ext>
                  </a:extLst>
                </a:gridCol>
              </a:tblGrid>
              <a:tr h="950608">
                <a:tc>
                  <a:txBody>
                    <a:bodyPr/>
                    <a:lstStyle/>
                    <a:p>
                      <a:pPr algn="l" fontAlgn="b"/>
                      <a:endParaRPr lang="it-CH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costo medio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393530"/>
                  </a:ext>
                </a:extLst>
              </a:tr>
              <a:tr h="950608"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partiti che fanno gruppo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CHF        1’947’084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CHF        23’744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483536"/>
                  </a:ext>
                </a:extLst>
              </a:tr>
              <a:tr h="950608"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partiti che non fanno gruppo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CHF           161’244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CHF        12’403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412582"/>
                  </a:ext>
                </a:extLst>
              </a:tr>
              <a:tr h="950608">
                <a:tc>
                  <a:txBody>
                    <a:bodyPr/>
                    <a:lstStyle/>
                    <a:p>
                      <a:pPr algn="l" fontAlgn="b"/>
                      <a:endParaRPr lang="it-CH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CH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CHF        2’108’328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CH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CH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CH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789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577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AD6736-C296-DE2E-D968-75C24C186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CH" dirty="0"/>
              <a:t>Principali voci di costo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98971F9F-BF60-5D72-FC4C-6840723282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3706332"/>
              </p:ext>
            </p:extLst>
          </p:nvPr>
        </p:nvGraphicFramePr>
        <p:xfrm>
          <a:off x="971600" y="1772816"/>
          <a:ext cx="7920879" cy="3960438"/>
        </p:xfrm>
        <a:graphic>
          <a:graphicData uri="http://schemas.openxmlformats.org/drawingml/2006/table">
            <a:tbl>
              <a:tblPr/>
              <a:tblGrid>
                <a:gridCol w="1995429">
                  <a:extLst>
                    <a:ext uri="{9D8B030D-6E8A-4147-A177-3AD203B41FA5}">
                      <a16:colId xmlns:a16="http://schemas.microsoft.com/office/drawing/2014/main" val="1554512591"/>
                    </a:ext>
                  </a:extLst>
                </a:gridCol>
                <a:gridCol w="1460069">
                  <a:extLst>
                    <a:ext uri="{9D8B030D-6E8A-4147-A177-3AD203B41FA5}">
                      <a16:colId xmlns:a16="http://schemas.microsoft.com/office/drawing/2014/main" val="146151802"/>
                    </a:ext>
                  </a:extLst>
                </a:gridCol>
                <a:gridCol w="1368816">
                  <a:extLst>
                    <a:ext uri="{9D8B030D-6E8A-4147-A177-3AD203B41FA5}">
                      <a16:colId xmlns:a16="http://schemas.microsoft.com/office/drawing/2014/main" val="1594753571"/>
                    </a:ext>
                  </a:extLst>
                </a:gridCol>
                <a:gridCol w="1800753">
                  <a:extLst>
                    <a:ext uri="{9D8B030D-6E8A-4147-A177-3AD203B41FA5}">
                      <a16:colId xmlns:a16="http://schemas.microsoft.com/office/drawing/2014/main" val="1589911077"/>
                    </a:ext>
                  </a:extLst>
                </a:gridCol>
                <a:gridCol w="1295812">
                  <a:extLst>
                    <a:ext uri="{9D8B030D-6E8A-4147-A177-3AD203B41FA5}">
                      <a16:colId xmlns:a16="http://schemas.microsoft.com/office/drawing/2014/main" val="498509701"/>
                    </a:ext>
                  </a:extLst>
                </a:gridCol>
              </a:tblGrid>
              <a:tr h="660073">
                <a:tc>
                  <a:txBody>
                    <a:bodyPr/>
                    <a:lstStyle/>
                    <a:p>
                      <a:pPr algn="ctr" fontAlgn="b"/>
                      <a:r>
                        <a:rPr lang="it-C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differenza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0643994"/>
                  </a:ext>
                </a:extLst>
              </a:tr>
              <a:tr h="660073">
                <a:tc>
                  <a:txBody>
                    <a:bodyPr/>
                    <a:lstStyle/>
                    <a:p>
                      <a:pPr algn="l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diarie GC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810’050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939’250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129’200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092436"/>
                  </a:ext>
                </a:extLst>
              </a:tr>
              <a:tr h="660073">
                <a:tc>
                  <a:txBody>
                    <a:bodyPr/>
                    <a:lstStyle/>
                    <a:p>
                      <a:pPr algn="l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Rapporti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64’150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90’950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26’800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8301040"/>
                  </a:ext>
                </a:extLst>
              </a:tr>
              <a:tr h="660073">
                <a:tc>
                  <a:txBody>
                    <a:bodyPr/>
                    <a:lstStyle/>
                    <a:p>
                      <a:pPr algn="l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Gruppi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253’650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245’450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-8’200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735313"/>
                  </a:ext>
                </a:extLst>
              </a:tr>
              <a:tr h="660073">
                <a:tc>
                  <a:txBody>
                    <a:bodyPr/>
                    <a:lstStyle/>
                    <a:p>
                      <a:pPr algn="l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Trasferte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157’602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159’396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1’794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6517395"/>
                  </a:ext>
                </a:extLst>
              </a:tr>
              <a:tr h="660073">
                <a:tc>
                  <a:txBody>
                    <a:bodyPr/>
                    <a:lstStyle/>
                    <a:p>
                      <a:pPr algn="l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 costi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2’036’152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2’108’331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72’179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770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705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8B2F42-A518-EEBD-EE96-6765086BE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CH" dirty="0"/>
              <a:t>I parlamentari che incassano di più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55DF192E-2F6C-9869-BEE3-1A332CCF00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1895914"/>
              </p:ext>
            </p:extLst>
          </p:nvPr>
        </p:nvGraphicFramePr>
        <p:xfrm>
          <a:off x="428312" y="1772816"/>
          <a:ext cx="7931224" cy="4354738"/>
        </p:xfrm>
        <a:graphic>
          <a:graphicData uri="http://schemas.openxmlformats.org/drawingml/2006/table">
            <a:tbl>
              <a:tblPr/>
              <a:tblGrid>
                <a:gridCol w="1282942">
                  <a:extLst>
                    <a:ext uri="{9D8B030D-6E8A-4147-A177-3AD203B41FA5}">
                      <a16:colId xmlns:a16="http://schemas.microsoft.com/office/drawing/2014/main" val="2439635515"/>
                    </a:ext>
                  </a:extLst>
                </a:gridCol>
                <a:gridCol w="1157061">
                  <a:extLst>
                    <a:ext uri="{9D8B030D-6E8A-4147-A177-3AD203B41FA5}">
                      <a16:colId xmlns:a16="http://schemas.microsoft.com/office/drawing/2014/main" val="2441444367"/>
                    </a:ext>
                  </a:extLst>
                </a:gridCol>
                <a:gridCol w="1084746">
                  <a:extLst>
                    <a:ext uri="{9D8B030D-6E8A-4147-A177-3AD203B41FA5}">
                      <a16:colId xmlns:a16="http://schemas.microsoft.com/office/drawing/2014/main" val="116157114"/>
                    </a:ext>
                  </a:extLst>
                </a:gridCol>
                <a:gridCol w="1427042">
                  <a:extLst>
                    <a:ext uri="{9D8B030D-6E8A-4147-A177-3AD203B41FA5}">
                      <a16:colId xmlns:a16="http://schemas.microsoft.com/office/drawing/2014/main" val="993452788"/>
                    </a:ext>
                  </a:extLst>
                </a:gridCol>
                <a:gridCol w="1026892">
                  <a:extLst>
                    <a:ext uri="{9D8B030D-6E8A-4147-A177-3AD203B41FA5}">
                      <a16:colId xmlns:a16="http://schemas.microsoft.com/office/drawing/2014/main" val="986808124"/>
                    </a:ext>
                  </a:extLst>
                </a:gridCol>
                <a:gridCol w="1026892">
                  <a:extLst>
                    <a:ext uri="{9D8B030D-6E8A-4147-A177-3AD203B41FA5}">
                      <a16:colId xmlns:a16="http://schemas.microsoft.com/office/drawing/2014/main" val="254824878"/>
                    </a:ext>
                  </a:extLst>
                </a:gridCol>
                <a:gridCol w="925649">
                  <a:extLst>
                    <a:ext uri="{9D8B030D-6E8A-4147-A177-3AD203B41FA5}">
                      <a16:colId xmlns:a16="http://schemas.microsoft.com/office/drawing/2014/main" val="2775247566"/>
                    </a:ext>
                  </a:extLst>
                </a:gridCol>
              </a:tblGrid>
              <a:tr h="1079863">
                <a:tc>
                  <a:txBody>
                    <a:bodyPr/>
                    <a:lstStyle/>
                    <a:p>
                      <a:pPr algn="ctr" fontAlgn="b"/>
                      <a:r>
                        <a:rPr lang="it-CH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Partito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Cognome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Totale diarie e </a:t>
                      </a:r>
                      <a:r>
                        <a:rPr lang="it-CH" sz="13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ind</a:t>
                      </a:r>
                      <a:r>
                        <a:rPr lang="it-CH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. presidenza    fr.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Anno 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differenza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aumento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502155"/>
                  </a:ext>
                </a:extLst>
              </a:tr>
              <a:tr h="46294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Quadranti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Matteo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51’510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35’367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16’143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079553"/>
                  </a:ext>
                </a:extLst>
              </a:tr>
              <a:tr h="46294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 Centro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Agustoni</a:t>
                      </a:r>
                      <a:endParaRPr lang="it-CH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Maurizio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40’902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35’334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5’568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020598"/>
                  </a:ext>
                </a:extLst>
              </a:tr>
              <a:tr h="46294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 GISO FA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Durisch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38’515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33’518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4’997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314541"/>
                  </a:ext>
                </a:extLst>
              </a:tr>
              <a:tr h="46294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Guerra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Michele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38’178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30’080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8’098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6305389"/>
                  </a:ext>
                </a:extLst>
              </a:tr>
              <a:tr h="46294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 Centro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Dadò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Fiorenzo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34’598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36’339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-1’741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4863205"/>
                  </a:ext>
                </a:extLst>
              </a:tr>
              <a:tr h="46294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Verdi del Ticino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Bourgoin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Samantha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34’550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29’725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4’825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8726658"/>
                  </a:ext>
                </a:extLst>
              </a:tr>
              <a:tr h="46294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Bignasca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Boris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29’862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27’252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2’610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838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721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6B204D-2509-9012-B1A0-0940F1949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CH" dirty="0"/>
              <a:t>Gli stakanovisti dei rapporti</a:t>
            </a:r>
          </a:p>
        </p:txBody>
      </p:sp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79C4B354-25C3-F16E-904B-70196BC786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609599"/>
              </p:ext>
            </p:extLst>
          </p:nvPr>
        </p:nvGraphicFramePr>
        <p:xfrm>
          <a:off x="611561" y="1340768"/>
          <a:ext cx="8229601" cy="4608515"/>
        </p:xfrm>
        <a:graphic>
          <a:graphicData uri="http://schemas.openxmlformats.org/drawingml/2006/table">
            <a:tbl>
              <a:tblPr/>
              <a:tblGrid>
                <a:gridCol w="1799337">
                  <a:extLst>
                    <a:ext uri="{9D8B030D-6E8A-4147-A177-3AD203B41FA5}">
                      <a16:colId xmlns:a16="http://schemas.microsoft.com/office/drawing/2014/main" val="838791460"/>
                    </a:ext>
                  </a:extLst>
                </a:gridCol>
                <a:gridCol w="1633608">
                  <a:extLst>
                    <a:ext uri="{9D8B030D-6E8A-4147-A177-3AD203B41FA5}">
                      <a16:colId xmlns:a16="http://schemas.microsoft.com/office/drawing/2014/main" val="3564520243"/>
                    </a:ext>
                  </a:extLst>
                </a:gridCol>
                <a:gridCol w="1406324">
                  <a:extLst>
                    <a:ext uri="{9D8B030D-6E8A-4147-A177-3AD203B41FA5}">
                      <a16:colId xmlns:a16="http://schemas.microsoft.com/office/drawing/2014/main" val="1525087031"/>
                    </a:ext>
                  </a:extLst>
                </a:gridCol>
                <a:gridCol w="1572052">
                  <a:extLst>
                    <a:ext uri="{9D8B030D-6E8A-4147-A177-3AD203B41FA5}">
                      <a16:colId xmlns:a16="http://schemas.microsoft.com/office/drawing/2014/main" val="4046354639"/>
                    </a:ext>
                  </a:extLst>
                </a:gridCol>
                <a:gridCol w="909140">
                  <a:extLst>
                    <a:ext uri="{9D8B030D-6E8A-4147-A177-3AD203B41FA5}">
                      <a16:colId xmlns:a16="http://schemas.microsoft.com/office/drawing/2014/main" val="128909722"/>
                    </a:ext>
                  </a:extLst>
                </a:gridCol>
                <a:gridCol w="909140">
                  <a:extLst>
                    <a:ext uri="{9D8B030D-6E8A-4147-A177-3AD203B41FA5}">
                      <a16:colId xmlns:a16="http://schemas.microsoft.com/office/drawing/2014/main" val="3511092089"/>
                    </a:ext>
                  </a:extLst>
                </a:gridCol>
              </a:tblGrid>
              <a:tr h="1059959">
                <a:tc>
                  <a:txBody>
                    <a:bodyPr/>
                    <a:lstStyle/>
                    <a:p>
                      <a:pPr algn="ctr" fontAlgn="b"/>
                      <a:r>
                        <a:rPr lang="it-CH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Cognome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diarie Rapporti      2)                fr.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cumulo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528663"/>
                  </a:ext>
                </a:extLst>
              </a:tr>
              <a:tr h="322596"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Quadranti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Matteo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11’350.00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220377"/>
                  </a:ext>
                </a:extLst>
              </a:tr>
              <a:tr h="322596"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Caprara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Bixio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7’800.00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7208793"/>
                  </a:ext>
                </a:extLst>
              </a:tr>
              <a:tr h="322596"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Verdi del Ticino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Bourgoin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Samantha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6’100.00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6650832"/>
                  </a:ext>
                </a:extLst>
              </a:tr>
              <a:tr h="322596"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Guerra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Michele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3’400.00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7083994"/>
                  </a:ext>
                </a:extLst>
              </a:tr>
              <a:tr h="322596"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 Centro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Agustoni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Maurizio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3’100.00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860532"/>
                  </a:ext>
                </a:extLst>
              </a:tr>
              <a:tr h="322596"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 GISO FA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Durisch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3’000.00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2381597"/>
                  </a:ext>
                </a:extLst>
              </a:tr>
              <a:tr h="322596"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UDC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Filippini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3’000.00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398728"/>
                  </a:ext>
                </a:extLst>
              </a:tr>
              <a:tr h="322596"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Terraneo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2’700.00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105382"/>
                  </a:ext>
                </a:extLst>
              </a:tr>
              <a:tr h="322596"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Genini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2’400.00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793558"/>
                  </a:ext>
                </a:extLst>
              </a:tr>
              <a:tr h="322596">
                <a:tc>
                  <a:txBody>
                    <a:bodyPr/>
                    <a:lstStyle/>
                    <a:p>
                      <a:pPr algn="l" fontAlgn="b"/>
                      <a:endParaRPr lang="it-CH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CH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CH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CH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CH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CH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202233"/>
                  </a:ext>
                </a:extLst>
              </a:tr>
              <a:tr h="322596"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CH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 costi rapporti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it-CH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90’950.00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CH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CH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2525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9564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B0B707-480A-D0EE-291D-E5687DB50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CH" dirty="0"/>
              <a:t>Riunioni di gruppo 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5D957B79-9878-879B-45A9-8D22D75F4E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0865090"/>
              </p:ext>
            </p:extLst>
          </p:nvPr>
        </p:nvGraphicFramePr>
        <p:xfrm>
          <a:off x="899592" y="1268760"/>
          <a:ext cx="7488832" cy="4892035"/>
        </p:xfrm>
        <a:graphic>
          <a:graphicData uri="http://schemas.openxmlformats.org/drawingml/2006/table">
            <a:tbl>
              <a:tblPr/>
              <a:tblGrid>
                <a:gridCol w="1152128">
                  <a:extLst>
                    <a:ext uri="{9D8B030D-6E8A-4147-A177-3AD203B41FA5}">
                      <a16:colId xmlns:a16="http://schemas.microsoft.com/office/drawing/2014/main" val="1524796855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498739918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743857327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333889477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Cognome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CH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6314496"/>
                  </a:ext>
                </a:extLst>
              </a:tr>
              <a:tr h="255202"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Zanetti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Tiziano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4’600.00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46862"/>
                  </a:ext>
                </a:extLst>
              </a:tr>
              <a:tr h="255202"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Rusconi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Patrick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4’600.00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8631224"/>
                  </a:ext>
                </a:extLst>
              </a:tr>
              <a:tr h="255202"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Genini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Simona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4’400.00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973161"/>
                  </a:ext>
                </a:extLst>
              </a:tr>
              <a:tr h="255202"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 Centro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Agustoni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Maurizio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4’250.00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4583866"/>
                  </a:ext>
                </a:extLst>
              </a:tr>
              <a:tr h="255202"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 Centro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Isabella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Claudio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4’250.00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894826"/>
                  </a:ext>
                </a:extLst>
              </a:tr>
              <a:tr h="255202"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Speziali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Alessandro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4’200.00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9523689"/>
                  </a:ext>
                </a:extLst>
              </a:tr>
              <a:tr h="255202"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 Centro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Demir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4’200.00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596140"/>
                  </a:ext>
                </a:extLst>
              </a:tr>
              <a:tr h="255202"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 Centro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Berardi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Giovanni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4’050.00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3393520"/>
                  </a:ext>
                </a:extLst>
              </a:tr>
              <a:tr h="255202"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Quadranti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Matteo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4’000.00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541065"/>
                  </a:ext>
                </a:extLst>
              </a:tr>
              <a:tr h="255202"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Terraneo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4’000.00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48823"/>
                  </a:ext>
                </a:extLst>
              </a:tr>
              <a:tr h="255202"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 GISO FA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Lepori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Daria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4’000.00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1577149"/>
                  </a:ext>
                </a:extLst>
              </a:tr>
              <a:tr h="255202"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 GISO FA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Canetta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Maurizio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4’000.00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55728"/>
                  </a:ext>
                </a:extLst>
              </a:tr>
              <a:tr h="255202"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Gianella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4’000.00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95663"/>
                  </a:ext>
                </a:extLst>
              </a:tr>
              <a:tr h="255202">
                <a:tc>
                  <a:txBody>
                    <a:bodyPr/>
                    <a:lstStyle/>
                    <a:p>
                      <a:pPr algn="l" fontAlgn="b"/>
                      <a:endParaRPr lang="it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CH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1678688"/>
                  </a:ext>
                </a:extLst>
              </a:tr>
              <a:tr h="255202">
                <a:tc gridSpan="3">
                  <a:txBody>
                    <a:bodyPr/>
                    <a:lstStyle/>
                    <a:p>
                      <a:pPr algn="l" fontAlgn="b"/>
                      <a:r>
                        <a:rPr lang="it-CH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 dei parlamentari che fanno gruppo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3’030.00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7566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9403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8409E1-C10D-2D5E-7C4E-BCD4049AE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CH" dirty="0"/>
              <a:t>Le spese di trasferta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F1FBC883-FC6E-B206-EB9F-4F37D2452D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131797"/>
              </p:ext>
            </p:extLst>
          </p:nvPr>
        </p:nvGraphicFramePr>
        <p:xfrm>
          <a:off x="1181100" y="2334419"/>
          <a:ext cx="6781800" cy="3781425"/>
        </p:xfrm>
        <a:graphic>
          <a:graphicData uri="http://schemas.openxmlformats.org/drawingml/2006/table">
            <a:tbl>
              <a:tblPr/>
              <a:tblGrid>
                <a:gridCol w="1205371">
                  <a:extLst>
                    <a:ext uri="{9D8B030D-6E8A-4147-A177-3AD203B41FA5}">
                      <a16:colId xmlns:a16="http://schemas.microsoft.com/office/drawing/2014/main" val="2315017015"/>
                    </a:ext>
                  </a:extLst>
                </a:gridCol>
                <a:gridCol w="1094350">
                  <a:extLst>
                    <a:ext uri="{9D8B030D-6E8A-4147-A177-3AD203B41FA5}">
                      <a16:colId xmlns:a16="http://schemas.microsoft.com/office/drawing/2014/main" val="4261859659"/>
                    </a:ext>
                  </a:extLst>
                </a:gridCol>
                <a:gridCol w="942093">
                  <a:extLst>
                    <a:ext uri="{9D8B030D-6E8A-4147-A177-3AD203B41FA5}">
                      <a16:colId xmlns:a16="http://schemas.microsoft.com/office/drawing/2014/main" val="82781220"/>
                    </a:ext>
                  </a:extLst>
                </a:gridCol>
                <a:gridCol w="1053114">
                  <a:extLst>
                    <a:ext uri="{9D8B030D-6E8A-4147-A177-3AD203B41FA5}">
                      <a16:colId xmlns:a16="http://schemas.microsoft.com/office/drawing/2014/main" val="4210759450"/>
                    </a:ext>
                  </a:extLst>
                </a:gridCol>
                <a:gridCol w="1332253">
                  <a:extLst>
                    <a:ext uri="{9D8B030D-6E8A-4147-A177-3AD203B41FA5}">
                      <a16:colId xmlns:a16="http://schemas.microsoft.com/office/drawing/2014/main" val="490830560"/>
                    </a:ext>
                  </a:extLst>
                </a:gridCol>
                <a:gridCol w="1154619">
                  <a:extLst>
                    <a:ext uri="{9D8B030D-6E8A-4147-A177-3AD203B41FA5}">
                      <a16:colId xmlns:a16="http://schemas.microsoft.com/office/drawing/2014/main" val="2985393801"/>
                    </a:ext>
                  </a:extLst>
                </a:gridCol>
              </a:tblGrid>
              <a:tr h="657225">
                <a:tc>
                  <a:txBody>
                    <a:bodyPr/>
                    <a:lstStyle/>
                    <a:p>
                      <a:pPr algn="ctr" fontAlgn="b"/>
                      <a:r>
                        <a:rPr lang="it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Cognome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Trasferte         4)                                       fr.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arcobaleno 8 zone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differenza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48031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Quadranti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Matteo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6’210.00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3’958.00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9851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 Centro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Dadò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Fiorenzo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4’947.60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2’695.60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3275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 Centro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Agustoni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Maurizio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4’802.40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2’550.40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3262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 GISO FA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Durisch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4’015.20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1’763.20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68317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 Centro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Padlina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Gianluca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3’568.80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1’316.80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550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Genini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Simona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3’456.00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1’204.00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39885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Tonini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Stefano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3’369.60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1’117.60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3098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Rigamonti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Andrea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3’327.60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1’076.60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214152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 Centro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Corti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Alessandro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3’108.00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857.00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5594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Tenconi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3’102.00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851.00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13172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Guerra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Michele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3’078.00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80898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 Centro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Berardi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Giovanni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2’989.20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2252</a:t>
                      </a:r>
                      <a:endParaRPr lang="it-CH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737.20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9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2600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egnaposto contenuto 6" descr="Immagine che contiene testo, persona, uomo, succo&#10;&#10;Il contenuto generato dall'IA potrebbe non essere corretto.">
            <a:extLst>
              <a:ext uri="{FF2B5EF4-FFF2-40B4-BE49-F238E27FC236}">
                <a16:creationId xmlns:a16="http://schemas.microsoft.com/office/drawing/2014/main" id="{ADC21089-167A-6FA4-C3E5-1F2BFD8B9E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788" y="289959"/>
            <a:ext cx="3816424" cy="6380648"/>
          </a:xfrm>
        </p:spPr>
      </p:pic>
    </p:spTree>
    <p:extLst>
      <p:ext uri="{BB962C8B-B14F-4D97-AF65-F5344CB8AC3E}">
        <p14:creationId xmlns:p14="http://schemas.microsoft.com/office/powerpoint/2010/main" val="266356070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428</Words>
  <Application>Microsoft Office PowerPoint</Application>
  <PresentationFormat>Presentazione su schermo (4:3)</PresentationFormat>
  <Paragraphs>303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0" baseType="lpstr">
      <vt:lpstr>Arial</vt:lpstr>
      <vt:lpstr>Calibri</vt:lpstr>
      <vt:lpstr>Larissa</vt:lpstr>
      <vt:lpstr>Presentazione standard di PowerPoint</vt:lpstr>
      <vt:lpstr>Principali voci di costo</vt:lpstr>
      <vt:lpstr>I parlamentari che incassano di più</vt:lpstr>
      <vt:lpstr>Gli stakanovisti dei rapporti</vt:lpstr>
      <vt:lpstr>Riunioni di gruppo </vt:lpstr>
      <vt:lpstr>Le spese di trasferta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Pronzini Matteo</dc:creator>
  <cp:lastModifiedBy>Pronzini Matteo</cp:lastModifiedBy>
  <cp:revision>1</cp:revision>
  <dcterms:created xsi:type="dcterms:W3CDTF">2025-05-21T07:59:29Z</dcterms:created>
  <dcterms:modified xsi:type="dcterms:W3CDTF">2025-05-21T12:40:04Z</dcterms:modified>
</cp:coreProperties>
</file>